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34" r:id="rId3"/>
    <p:sldId id="829" r:id="rId4"/>
    <p:sldId id="830" r:id="rId5"/>
    <p:sldId id="799" r:id="rId6"/>
    <p:sldId id="817" r:id="rId7"/>
    <p:sldId id="818" r:id="rId8"/>
    <p:sldId id="815" r:id="rId9"/>
    <p:sldId id="816" r:id="rId10"/>
    <p:sldId id="822" r:id="rId11"/>
    <p:sldId id="819" r:id="rId12"/>
    <p:sldId id="820" r:id="rId13"/>
    <p:sldId id="826" r:id="rId14"/>
    <p:sldId id="827" r:id="rId15"/>
    <p:sldId id="828" r:id="rId16"/>
    <p:sldId id="831" r:id="rId17"/>
    <p:sldId id="832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77" d="100"/>
          <a:sy n="177" d="100"/>
        </p:scale>
        <p:origin x="824" y="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8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4708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1288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12263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86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0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87209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1477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148E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15–19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</a:t>
            </a:r>
            <a:r>
              <a:rPr lang="en-US" altLang="zh-CN" sz="14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xxxx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15-19 Nov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5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83635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374484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308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6 CRs </a:t>
            </a:r>
            <a:r>
              <a:rPr lang="de-DE" altLang="de-DE" sz="1400" dirty="0"/>
              <a:t>for TS 23.548 and </a:t>
            </a:r>
            <a:r>
              <a:rPr lang="de-DE" altLang="de-DE" sz="1400" dirty="0" smtClean="0"/>
              <a:t>10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</a:t>
            </a:r>
            <a:r>
              <a:rPr lang="en-US" altLang="zh-CN" sz="1400" dirty="0" smtClean="0"/>
              <a:t>CRs for TS 23.548 are endorsed as baseline for further discussion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contentious issue is discussed, and a CR is endorsed as baseline for further revision to resolve the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</a:t>
            </a:r>
            <a:r>
              <a:rPr lang="en-US" altLang="zh-CN" sz="1000" dirty="0" smtClean="0"/>
              <a:t>info, corrections on EASDF based EAS discovery procedure.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Dynamic PSA Distribution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Correction of UE Policies delivery notification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Support of </a:t>
            </a:r>
            <a:r>
              <a:rPr lang="en-GB" sz="1000" dirty="0" smtClean="0"/>
              <a:t>transferring AF </a:t>
            </a:r>
            <a:r>
              <a:rPr lang="en-GB" sz="1000" dirty="0"/>
              <a:t>Coordination </a:t>
            </a:r>
            <a:r>
              <a:rPr lang="en-GB" sz="1000" dirty="0" smtClean="0"/>
              <a:t>Information between SMFs. </a:t>
            </a:r>
            <a:endParaRPr lang="en-GB" altLang="zh-CN" sz="1000" dirty="0" smtClean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Clarify </a:t>
            </a:r>
            <a:r>
              <a:rPr lang="en-US" altLang="zh-CN" sz="1400" dirty="0"/>
              <a:t>the local AF subscription for the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Monitoring during UE mobility.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provisioning of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Configuration 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Corrections on DNAI based I-SMF selection.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944462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SA2#148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by taking S2-2108177 as baseline.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issue by taking S2-2108177 as baseline.</a:t>
            </a:r>
          </a:p>
        </p:txBody>
      </p:sp>
    </p:spTree>
    <p:extLst>
      <p:ext uri="{BB962C8B-B14F-4D97-AF65-F5344CB8AC3E}">
        <p14:creationId xmlns:p14="http://schemas.microsoft.com/office/powerpoint/2010/main" val="9932982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9309195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  <p:sp>
        <p:nvSpPr>
          <p:cNvPr id="2" name="TextBox 1"/>
          <p:cNvSpPr txBox="1"/>
          <p:nvPr/>
        </p:nvSpPr>
        <p:spPr>
          <a:xfrm rot="20764619">
            <a:off x="3092399" y="3096000"/>
            <a:ext cx="277935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61325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7293857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1: (Re-)Discovery of Edge Application Server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2: Edge Relocation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3: Network Exposure to Edge Application Server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4: Support of 3GPP Application Layer Architecture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5: DNAI based (I-)SMF </a:t>
            </a:r>
            <a:r>
              <a:rPr lang="en-US" altLang="zh-CN" sz="1600" b="1" dirty="0" smtClean="0"/>
              <a:t>selection</a:t>
            </a:r>
            <a:endParaRPr lang="en-US" altLang="zh-CN" sz="1600" b="1" dirty="0"/>
          </a:p>
        </p:txBody>
      </p:sp>
      <p:sp>
        <p:nvSpPr>
          <p:cNvPr id="5" name="TextBox 4"/>
          <p:cNvSpPr txBox="1"/>
          <p:nvPr/>
        </p:nvSpPr>
        <p:spPr>
          <a:xfrm rot="20764619">
            <a:off x="3092399" y="3096000"/>
            <a:ext cx="277935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20215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</a:t>
            </a:r>
            <a:r>
              <a:rPr lang="en-US" altLang="zh-CN" sz="2000" b="1" dirty="0" smtClean="0"/>
              <a:t>:</a:t>
            </a:r>
            <a:endParaRPr lang="en-US" altLang="zh-CN" sz="2000" b="1" dirty="0"/>
          </a:p>
        </p:txBody>
      </p:sp>
      <p:sp>
        <p:nvSpPr>
          <p:cNvPr id="4" name="TextBox 3"/>
          <p:cNvSpPr txBox="1"/>
          <p:nvPr/>
        </p:nvSpPr>
        <p:spPr>
          <a:xfrm rot="20764619">
            <a:off x="3092399" y="3096000"/>
            <a:ext cx="277935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629532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11234</TotalTime>
  <Words>2104</Words>
  <Application>Microsoft Office PowerPoint</Application>
  <PresentationFormat>On-screen Show (4:3)</PresentationFormat>
  <Paragraphs>336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PowerPoint Presentation</vt:lpstr>
      <vt:lpstr> eEdge_5GC status after SA2#148e (1/2)</vt:lpstr>
      <vt:lpstr> eEdge_5GC status after SA2#148e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  <vt:lpstr>PowerPoint Presentation</vt:lpstr>
      <vt:lpstr> eEdge_5GC status after SA2#146e (1/2)</vt:lpstr>
      <vt:lpstr> eEdge_5GC status after SA2#146e (2/2)</vt:lpstr>
      <vt:lpstr> eEdge_5GC status after SA2#147e (1/2)</vt:lpstr>
      <vt:lpstr> eEdge_5GC status after SA2#147e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</cp:lastModifiedBy>
  <cp:revision>1451</cp:revision>
  <dcterms:created xsi:type="dcterms:W3CDTF">2008-08-30T09:32:10Z</dcterms:created>
  <dcterms:modified xsi:type="dcterms:W3CDTF">2021-11-08T10:48:10Z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(3)7rgh6fYxYllU/oHb5AK2j2g9URUAQ1SPFGGu1U/nQiAbLYJBWF/uhBJ4FqFIOy07WV+LCM2L
E41h3DAtlD1ZGmNOxpxRH2g51l8yi6gOeKkExqIFbGkNY52hkTnVhlaFvvldAC6Wae26bYcO
aWtBd6D57z2q/4fcH5NtebeTMbv0ZTzqLM816Rqi/JM8CSd7zlgaKeXAx3EszTNo/bHz/RaL
gFQp7A4dv1U0uY7w0e</vt:lpwstr>
  </property>
  <property fmtid="{D5CDD505-2E9C-101B-9397-08002B2CF9AE}" pid="9" name="_2015_ms_pID_7253431">
    <vt:lpwstr>EB/UszhlKY3G8/221MO6xmXJ/uSwYDPC9dHyAo9Fgn+WfyhXqhdyJ+
xYYJ65KbYm2EKsWD1tLoXANlOM7EXjahFuHZFTSQkE8zadjnr1LgXJwH0Be/WAe+3t+GwzEP
20Y8+yyL7k7MbgRItwM3Hsxr2QRdIiJx5aFHhBhzJpRxQfgA4UlKFDxhcs46Q4ZGfPu/jKqp
vNUvVA3hAsavbmMN+OosnlbAxbVfEiHTF6lQ</vt:lpwstr>
  </property>
  <property fmtid="{D5CDD505-2E9C-101B-9397-08002B2CF9AE}" pid="10" name="_2015_ms_pID_7253432">
    <vt:lpwstr>Lw==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